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heelofnames.com/a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4140" y="5749300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wheelofnames.com/ar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161" y="2114928"/>
            <a:ext cx="3706528" cy="35549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49013" y="1019869"/>
            <a:ext cx="222849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3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عجلة الاسماء</a:t>
            </a:r>
            <a:endParaRPr lang="en-US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66806" y="2979453"/>
            <a:ext cx="49377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dirty="0"/>
              <a:t>عرض على الشاشة لعبة الدولاب لاختيار نشاط واحد وعرضه للطالب الذي يتم اختياره من قبل المعلم لتنفيذه بشكل مستقل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2023-06-12T08:37:42Z</dcterms:created>
  <dcterms:modified xsi:type="dcterms:W3CDTF">2023-09-11T06:36:41Z</dcterms:modified>
</cp:coreProperties>
</file>